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1000" y="-228600"/>
            <a:ext cx="1295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42820" y="1825625"/>
            <a:ext cx="7705725" cy="43516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1000" y="-228600"/>
            <a:ext cx="1295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0005" y="45085"/>
            <a:ext cx="12189460" cy="68840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42820" y="1825625"/>
            <a:ext cx="7705725" cy="43516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1000" y="-228600"/>
            <a:ext cx="1295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6050" y="45085"/>
            <a:ext cx="11908790" cy="672528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42820" y="1825625"/>
            <a:ext cx="7705725" cy="43516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1000" y="-228600"/>
            <a:ext cx="1295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42820" y="1825625"/>
            <a:ext cx="7705725" cy="43516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1000" y="-228600"/>
            <a:ext cx="1295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42820" y="1825625"/>
            <a:ext cx="7705725" cy="43516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1000" y="-228600"/>
            <a:ext cx="1295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42820" y="1825625"/>
            <a:ext cx="7705725" cy="43516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1000" y="-228600"/>
            <a:ext cx="1295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7" name="Content Placeholder 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42820" y="1825625"/>
            <a:ext cx="7705725" cy="43516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1000" y="-228600"/>
            <a:ext cx="1295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335" y="6350"/>
            <a:ext cx="12190095" cy="68840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8130" y="111125"/>
            <a:ext cx="11954510" cy="67513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305" y="71755"/>
            <a:ext cx="12189460" cy="68840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675" y="19050"/>
            <a:ext cx="12118975" cy="68440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42820" y="1825625"/>
            <a:ext cx="7705725" cy="43516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1000" y="-228600"/>
            <a:ext cx="1295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42820" y="1825625"/>
            <a:ext cx="7705725" cy="43516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1000" y="-228600"/>
            <a:ext cx="1295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7495" y="57785"/>
            <a:ext cx="11954510" cy="67513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42820" y="1825625"/>
            <a:ext cx="7705725" cy="43516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1000" y="-228600"/>
            <a:ext cx="12954000" cy="7315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Rahul Sapireddy</cp:lastModifiedBy>
  <cp:revision>7</cp:revision>
  <dcterms:created xsi:type="dcterms:W3CDTF">2020-06-14T09:16:29Z</dcterms:created>
  <dcterms:modified xsi:type="dcterms:W3CDTF">2020-06-14T12:25:01Z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1033-11.2.0.9396</vt:lpwstr>
  </property>
</Properties>
</file>

<file path=docProps/thumbnail.jpeg>
</file>